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61" r:id="rId2"/>
    <p:sldId id="259" r:id="rId3"/>
    <p:sldId id="260" r:id="rId4"/>
    <p:sldId id="258" r:id="rId5"/>
  </p:sldIdLst>
  <p:sldSz cx="82296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4"/>
  </p:normalViewPr>
  <p:slideViewPr>
    <p:cSldViewPr snapToGrid="0">
      <p:cViewPr varScale="1">
        <p:scale>
          <a:sx n="85" d="100"/>
          <a:sy n="85" d="100"/>
        </p:scale>
        <p:origin x="26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0" y="1346836"/>
            <a:ext cx="6995160" cy="2865120"/>
          </a:xfrm>
        </p:spPr>
        <p:txBody>
          <a:bodyPr anchor="b"/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4322446"/>
            <a:ext cx="6172200" cy="1986914"/>
          </a:xfrm>
        </p:spPr>
        <p:txBody>
          <a:bodyPr/>
          <a:lstStyle>
            <a:lvl1pPr marL="0" indent="0" algn="ctr">
              <a:buNone/>
              <a:defRPr sz="2160"/>
            </a:lvl1pPr>
            <a:lvl2pPr marL="411480" indent="0" algn="ctr">
              <a:buNone/>
              <a:defRPr sz="1800"/>
            </a:lvl2pPr>
            <a:lvl3pPr marL="822960" indent="0" algn="ctr">
              <a:buNone/>
              <a:defRPr sz="1620"/>
            </a:lvl3pPr>
            <a:lvl4pPr marL="1234440" indent="0" algn="ctr">
              <a:buNone/>
              <a:defRPr sz="1440"/>
            </a:lvl4pPr>
            <a:lvl5pPr marL="1645920" indent="0" algn="ctr">
              <a:buNone/>
              <a:defRPr sz="1440"/>
            </a:lvl5pPr>
            <a:lvl6pPr marL="2057400" indent="0" algn="ctr">
              <a:buNone/>
              <a:defRPr sz="1440"/>
            </a:lvl6pPr>
            <a:lvl7pPr marL="2468880" indent="0" algn="ctr">
              <a:buNone/>
              <a:defRPr sz="1440"/>
            </a:lvl7pPr>
            <a:lvl8pPr marL="2880360" indent="0" algn="ctr">
              <a:buNone/>
              <a:defRPr sz="1440"/>
            </a:lvl8pPr>
            <a:lvl9pPr marL="3291840" indent="0" algn="ctr">
              <a:buNone/>
              <a:defRPr sz="144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1962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4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889308" y="438150"/>
            <a:ext cx="1774508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5785" y="438150"/>
            <a:ext cx="5220653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385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861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1499" y="2051688"/>
            <a:ext cx="7098030" cy="3423284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1499" y="5507358"/>
            <a:ext cx="7098030" cy="1800224"/>
          </a:xfrm>
        </p:spPr>
        <p:txBody>
          <a:bodyPr/>
          <a:lstStyle>
            <a:lvl1pPr marL="0" indent="0">
              <a:buNone/>
              <a:defRPr sz="2160">
                <a:solidFill>
                  <a:schemeClr val="tx1">
                    <a:tint val="82000"/>
                  </a:schemeClr>
                </a:solidFill>
              </a:defRPr>
            </a:lvl1pPr>
            <a:lvl2pPr marL="41148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2pPr>
            <a:lvl3pPr marL="822960" indent="0">
              <a:buNone/>
              <a:defRPr sz="1620">
                <a:solidFill>
                  <a:schemeClr val="tx1">
                    <a:tint val="82000"/>
                  </a:schemeClr>
                </a:solidFill>
              </a:defRPr>
            </a:lvl3pPr>
            <a:lvl4pPr marL="123444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4pPr>
            <a:lvl5pPr marL="164592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5pPr>
            <a:lvl6pPr marL="205740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6pPr>
            <a:lvl7pPr marL="246888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7pPr>
            <a:lvl8pPr marL="288036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8pPr>
            <a:lvl9pPr marL="3291840" indent="0">
              <a:buNone/>
              <a:defRPr sz="144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56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5785" y="2190750"/>
            <a:ext cx="34975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6235" y="2190750"/>
            <a:ext cx="349758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076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438152"/>
            <a:ext cx="709803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6858" y="2017396"/>
            <a:ext cx="3481506" cy="988694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6858" y="3006090"/>
            <a:ext cx="348150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166235" y="2017396"/>
            <a:ext cx="3498652" cy="988694"/>
          </a:xfrm>
        </p:spPr>
        <p:txBody>
          <a:bodyPr anchor="b"/>
          <a:lstStyle>
            <a:lvl1pPr marL="0" indent="0">
              <a:buNone/>
              <a:defRPr sz="2160" b="1"/>
            </a:lvl1pPr>
            <a:lvl2pPr marL="411480" indent="0">
              <a:buNone/>
              <a:defRPr sz="1800" b="1"/>
            </a:lvl2pPr>
            <a:lvl3pPr marL="822960" indent="0">
              <a:buNone/>
              <a:defRPr sz="1620" b="1"/>
            </a:lvl3pPr>
            <a:lvl4pPr marL="1234440" indent="0">
              <a:buNone/>
              <a:defRPr sz="1440" b="1"/>
            </a:lvl4pPr>
            <a:lvl5pPr marL="1645920" indent="0">
              <a:buNone/>
              <a:defRPr sz="1440" b="1"/>
            </a:lvl5pPr>
            <a:lvl6pPr marL="2057400" indent="0">
              <a:buNone/>
              <a:defRPr sz="1440" b="1"/>
            </a:lvl6pPr>
            <a:lvl7pPr marL="2468880" indent="0">
              <a:buNone/>
              <a:defRPr sz="1440" b="1"/>
            </a:lvl7pPr>
            <a:lvl8pPr marL="2880360" indent="0">
              <a:buNone/>
              <a:defRPr sz="1440" b="1"/>
            </a:lvl8pPr>
            <a:lvl9pPr marL="3291840" indent="0">
              <a:buNone/>
              <a:defRPr sz="1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66235" y="3006090"/>
            <a:ext cx="3498652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17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462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681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548640"/>
            <a:ext cx="2654260" cy="19202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98652" y="1184912"/>
            <a:ext cx="4166235" cy="5848350"/>
          </a:xfrm>
        </p:spPr>
        <p:txBody>
          <a:bodyPr/>
          <a:lstStyle>
            <a:lvl1pPr>
              <a:defRPr sz="2880"/>
            </a:lvl1pPr>
            <a:lvl2pPr>
              <a:defRPr sz="2520"/>
            </a:lvl2pPr>
            <a:lvl3pPr>
              <a:defRPr sz="216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2468880"/>
            <a:ext cx="2654260" cy="4573906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582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857" y="548640"/>
            <a:ext cx="2654260" cy="1920240"/>
          </a:xfrm>
        </p:spPr>
        <p:txBody>
          <a:bodyPr anchor="b"/>
          <a:lstStyle>
            <a:lvl1pPr>
              <a:defRPr sz="288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498652" y="1184912"/>
            <a:ext cx="4166235" cy="5848350"/>
          </a:xfrm>
        </p:spPr>
        <p:txBody>
          <a:bodyPr anchor="t"/>
          <a:lstStyle>
            <a:lvl1pPr marL="0" indent="0">
              <a:buNone/>
              <a:defRPr sz="2880"/>
            </a:lvl1pPr>
            <a:lvl2pPr marL="411480" indent="0">
              <a:buNone/>
              <a:defRPr sz="2520"/>
            </a:lvl2pPr>
            <a:lvl3pPr marL="822960" indent="0">
              <a:buNone/>
              <a:defRPr sz="2160"/>
            </a:lvl3pPr>
            <a:lvl4pPr marL="1234440" indent="0">
              <a:buNone/>
              <a:defRPr sz="1800"/>
            </a:lvl4pPr>
            <a:lvl5pPr marL="1645920" indent="0">
              <a:buNone/>
              <a:defRPr sz="1800"/>
            </a:lvl5pPr>
            <a:lvl6pPr marL="2057400" indent="0">
              <a:buNone/>
              <a:defRPr sz="1800"/>
            </a:lvl6pPr>
            <a:lvl7pPr marL="2468880" indent="0">
              <a:buNone/>
              <a:defRPr sz="1800"/>
            </a:lvl7pPr>
            <a:lvl8pPr marL="2880360" indent="0">
              <a:buNone/>
              <a:defRPr sz="1800"/>
            </a:lvl8pPr>
            <a:lvl9pPr marL="3291840" indent="0">
              <a:buNone/>
              <a:defRPr sz="18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66857" y="2468880"/>
            <a:ext cx="2654260" cy="4573906"/>
          </a:xfrm>
        </p:spPr>
        <p:txBody>
          <a:bodyPr/>
          <a:lstStyle>
            <a:lvl1pPr marL="0" indent="0">
              <a:buNone/>
              <a:defRPr sz="1440"/>
            </a:lvl1pPr>
            <a:lvl2pPr marL="411480" indent="0">
              <a:buNone/>
              <a:defRPr sz="1260"/>
            </a:lvl2pPr>
            <a:lvl3pPr marL="822960" indent="0">
              <a:buNone/>
              <a:defRPr sz="1080"/>
            </a:lvl3pPr>
            <a:lvl4pPr marL="1234440" indent="0">
              <a:buNone/>
              <a:defRPr sz="900"/>
            </a:lvl4pPr>
            <a:lvl5pPr marL="1645920" indent="0">
              <a:buNone/>
              <a:defRPr sz="900"/>
            </a:lvl5pPr>
            <a:lvl6pPr marL="2057400" indent="0">
              <a:buNone/>
              <a:defRPr sz="900"/>
            </a:lvl6pPr>
            <a:lvl7pPr marL="2468880" indent="0">
              <a:buNone/>
              <a:defRPr sz="900"/>
            </a:lvl7pPr>
            <a:lvl8pPr marL="2880360" indent="0">
              <a:buNone/>
              <a:defRPr sz="900"/>
            </a:lvl8pPr>
            <a:lvl9pPr marL="329184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601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65785" y="438152"/>
            <a:ext cx="709803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65785" y="2190750"/>
            <a:ext cx="709803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5785" y="7627622"/>
            <a:ext cx="18516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26055" y="7627622"/>
            <a:ext cx="277749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812155" y="7627622"/>
            <a:ext cx="18516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8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743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822960" rtl="0" eaLnBrk="1" latinLnBrk="0" hangingPunct="1">
        <a:lnSpc>
          <a:spcPct val="90000"/>
        </a:lnSpc>
        <a:spcBef>
          <a:spcPct val="0"/>
        </a:spcBef>
        <a:buNone/>
        <a:defRPr sz="39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5740" indent="-205740" algn="l" defTabSz="82296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172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85166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26314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67462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308610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497580" indent="-205740" algn="l" defTabSz="822960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5pPr>
      <a:lvl6pPr marL="205740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7pPr>
      <a:lvl8pPr marL="288036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8pPr>
      <a:lvl9pPr marL="3291840" algn="l" defTabSz="822960" rtl="0" eaLnBrk="1" latinLnBrk="0" hangingPunct="1">
        <a:defRPr sz="16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4B72B-6836-12DA-EAEF-57AA122053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riding a bike&#10;&#10;Description automatically generated">
            <a:extLst>
              <a:ext uri="{FF2B5EF4-FFF2-40B4-BE49-F238E27FC236}">
                <a16:creationId xmlns:a16="http://schemas.microsoft.com/office/drawing/2014/main" id="{9ADAE449-709C-09D7-7FE5-61F3416AD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4D818ED-FD1F-C1EA-40E5-F80F4915B932}"/>
              </a:ext>
            </a:extLst>
          </p:cNvPr>
          <p:cNvSpPr txBox="1"/>
          <p:nvPr/>
        </p:nvSpPr>
        <p:spPr>
          <a:xfrm>
            <a:off x="5475016" y="7571972"/>
            <a:ext cx="2520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CODE HERE</a:t>
            </a:r>
          </a:p>
        </p:txBody>
      </p:sp>
    </p:spTree>
    <p:extLst>
      <p:ext uri="{BB962C8B-B14F-4D97-AF65-F5344CB8AC3E}">
        <p14:creationId xmlns:p14="http://schemas.microsoft.com/office/powerpoint/2010/main" val="1332786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5F29CE-7D21-56E1-A04D-62A8DAE3D4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erson on a bicycle&#10;&#10;Description automatically generated">
            <a:extLst>
              <a:ext uri="{FF2B5EF4-FFF2-40B4-BE49-F238E27FC236}">
                <a16:creationId xmlns:a16="http://schemas.microsoft.com/office/drawing/2014/main" id="{9741678A-E142-8900-80E1-1A31D3C9D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BF3DC71-3215-C8F7-7C97-49150EDFAFC2}"/>
              </a:ext>
            </a:extLst>
          </p:cNvPr>
          <p:cNvSpPr txBox="1"/>
          <p:nvPr/>
        </p:nvSpPr>
        <p:spPr>
          <a:xfrm>
            <a:off x="5475016" y="7571972"/>
            <a:ext cx="2520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CODE HERE</a:t>
            </a:r>
          </a:p>
        </p:txBody>
      </p:sp>
    </p:spTree>
    <p:extLst>
      <p:ext uri="{BB962C8B-B14F-4D97-AF65-F5344CB8AC3E}">
        <p14:creationId xmlns:p14="http://schemas.microsoft.com/office/powerpoint/2010/main" val="402098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D9CBB2-6027-1E28-BBB0-C51A4549F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wearing helmets and smiling&#10;&#10;Description automatically generated">
            <a:extLst>
              <a:ext uri="{FF2B5EF4-FFF2-40B4-BE49-F238E27FC236}">
                <a16:creationId xmlns:a16="http://schemas.microsoft.com/office/drawing/2014/main" id="{55BF0C98-C73F-8834-0AF1-A7F76B50E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E923FB-B4D6-7DEE-BAA3-FAADE42BAF55}"/>
              </a:ext>
            </a:extLst>
          </p:cNvPr>
          <p:cNvSpPr txBox="1"/>
          <p:nvPr/>
        </p:nvSpPr>
        <p:spPr>
          <a:xfrm>
            <a:off x="5475016" y="7571972"/>
            <a:ext cx="2520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CODE HERE</a:t>
            </a:r>
          </a:p>
        </p:txBody>
      </p:sp>
    </p:spTree>
    <p:extLst>
      <p:ext uri="{BB962C8B-B14F-4D97-AF65-F5344CB8AC3E}">
        <p14:creationId xmlns:p14="http://schemas.microsoft.com/office/powerpoint/2010/main" val="11150467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1016E3-3362-5F2F-EFCD-0DBDDC1FF7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riding a bike&#10;&#10;Description automatically generated">
            <a:extLst>
              <a:ext uri="{FF2B5EF4-FFF2-40B4-BE49-F238E27FC236}">
                <a16:creationId xmlns:a16="http://schemas.microsoft.com/office/drawing/2014/main" id="{9792431D-D2F4-2B72-6EDD-DF3E4562E0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600" cy="822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0FE6806-A56E-BC82-6698-B3552E22A06B}"/>
              </a:ext>
            </a:extLst>
          </p:cNvPr>
          <p:cNvSpPr txBox="1"/>
          <p:nvPr/>
        </p:nvSpPr>
        <p:spPr>
          <a:xfrm>
            <a:off x="5475016" y="7571972"/>
            <a:ext cx="25202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CODE HERE</a:t>
            </a:r>
          </a:p>
        </p:txBody>
      </p:sp>
    </p:spTree>
    <p:extLst>
      <p:ext uri="{BB962C8B-B14F-4D97-AF65-F5344CB8AC3E}">
        <p14:creationId xmlns:p14="http://schemas.microsoft.com/office/powerpoint/2010/main" val="2749315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9E4F2488BC90498286CA28DE8639C8" ma:contentTypeVersion="15" ma:contentTypeDescription="Create a new document." ma:contentTypeScope="" ma:versionID="88ae2835c1d728604b03a26f163f0915">
  <xsd:schema xmlns:xsd="http://www.w3.org/2001/XMLSchema" xmlns:xs="http://www.w3.org/2001/XMLSchema" xmlns:p="http://schemas.microsoft.com/office/2006/metadata/properties" xmlns:ns2="2aba78be-8aab-4312-a79a-c7ce9097bb7c" xmlns:ns3="e2ef0b98-d825-402f-a3fe-4d0b8b921c96" targetNamespace="http://schemas.microsoft.com/office/2006/metadata/properties" ma:root="true" ma:fieldsID="a9622bd75dcfca9c0255d4035c7d456b" ns2:_="" ns3:_="">
    <xsd:import namespace="2aba78be-8aab-4312-a79a-c7ce9097bb7c"/>
    <xsd:import namespace="e2ef0b98-d825-402f-a3fe-4d0b8b921c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a78be-8aab-4312-a79a-c7ce9097bb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4e98db9-b04d-46f9-a042-860f26b969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f0b98-d825-402f-a3fe-4d0b8b921c9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99d1f86-e0d4-433c-8b97-fada581f104d}" ma:internalName="TaxCatchAll" ma:showField="CatchAllData" ma:web="e2ef0b98-d825-402f-a3fe-4d0b8b921c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ba78be-8aab-4312-a79a-c7ce9097bb7c">
      <Terms xmlns="http://schemas.microsoft.com/office/infopath/2007/PartnerControls"/>
    </lcf76f155ced4ddcb4097134ff3c332f>
    <TaxCatchAll xmlns="e2ef0b98-d825-402f-a3fe-4d0b8b921c96" xsi:nil="true"/>
  </documentManagement>
</p:properties>
</file>

<file path=customXml/itemProps1.xml><?xml version="1.0" encoding="utf-8"?>
<ds:datastoreItem xmlns:ds="http://schemas.openxmlformats.org/officeDocument/2006/customXml" ds:itemID="{9DE99336-73D0-4480-8B4A-2EF06F43DB03}"/>
</file>

<file path=customXml/itemProps2.xml><?xml version="1.0" encoding="utf-8"?>
<ds:datastoreItem xmlns:ds="http://schemas.openxmlformats.org/officeDocument/2006/customXml" ds:itemID="{7BF88AF6-D359-453C-9C83-8AED63D90997}"/>
</file>

<file path=customXml/itemProps3.xml><?xml version="1.0" encoding="utf-8"?>
<ds:datastoreItem xmlns:ds="http://schemas.openxmlformats.org/officeDocument/2006/customXml" ds:itemID="{A0DF9A79-EC12-419B-A8B4-A41911D17BA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8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DC Bike Ride</dc:creator>
  <cp:lastModifiedBy>DC Bike Ride</cp:lastModifiedBy>
  <cp:revision>2</cp:revision>
  <dcterms:created xsi:type="dcterms:W3CDTF">2025-01-22T21:11:42Z</dcterms:created>
  <dcterms:modified xsi:type="dcterms:W3CDTF">2025-02-05T18:58:25Z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0x010100259E4F2488BC90498286CA28DE8639C8</vt:lpwstr>
  </property>
</Properties>
</file>