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61" r:id="rId2"/>
    <p:sldId id="262" r:id="rId3"/>
    <p:sldId id="263" r:id="rId4"/>
    <p:sldId id="264" r:id="rId5"/>
  </p:sldIdLst>
  <p:sldSz cx="6172200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74"/>
  </p:normalViewPr>
  <p:slideViewPr>
    <p:cSldViewPr snapToGrid="0">
      <p:cViewPr varScale="1">
        <p:scale>
          <a:sx n="64" d="100"/>
          <a:sy n="64" d="100"/>
        </p:scale>
        <p:origin x="36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2915" y="1795781"/>
            <a:ext cx="5246370" cy="3820160"/>
          </a:xfrm>
        </p:spPr>
        <p:txBody>
          <a:bodyPr anchor="b"/>
          <a:lstStyle>
            <a:lvl1pPr algn="ctr"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71525" y="5763261"/>
            <a:ext cx="4629150" cy="2649219"/>
          </a:xfrm>
        </p:spPr>
        <p:txBody>
          <a:bodyPr/>
          <a:lstStyle>
            <a:lvl1pPr marL="0" indent="0" algn="ctr">
              <a:buNone/>
              <a:defRPr sz="1620"/>
            </a:lvl1pPr>
            <a:lvl2pPr marL="308610" indent="0" algn="ctr">
              <a:buNone/>
              <a:defRPr sz="1350"/>
            </a:lvl2pPr>
            <a:lvl3pPr marL="617220" indent="0" algn="ctr">
              <a:buNone/>
              <a:defRPr sz="1215"/>
            </a:lvl3pPr>
            <a:lvl4pPr marL="925830" indent="0" algn="ctr">
              <a:buNone/>
              <a:defRPr sz="1080"/>
            </a:lvl4pPr>
            <a:lvl5pPr marL="1234440" indent="0" algn="ctr">
              <a:buNone/>
              <a:defRPr sz="1080"/>
            </a:lvl5pPr>
            <a:lvl6pPr marL="1543050" indent="0" algn="ctr">
              <a:buNone/>
              <a:defRPr sz="1080"/>
            </a:lvl6pPr>
            <a:lvl7pPr marL="1851660" indent="0" algn="ctr">
              <a:buNone/>
              <a:defRPr sz="1080"/>
            </a:lvl7pPr>
            <a:lvl8pPr marL="2160270" indent="0" algn="ctr">
              <a:buNone/>
              <a:defRPr sz="1080"/>
            </a:lvl8pPr>
            <a:lvl9pPr marL="2468880" indent="0" algn="ctr">
              <a:buNone/>
              <a:defRPr sz="10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97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697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6981" y="584200"/>
            <a:ext cx="1330881" cy="929894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4339" y="584200"/>
            <a:ext cx="3915489" cy="929894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426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561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24" y="2735583"/>
            <a:ext cx="5323523" cy="4564379"/>
          </a:xfrm>
        </p:spPr>
        <p:txBody>
          <a:bodyPr anchor="b"/>
          <a:lstStyle>
            <a:lvl1pPr>
              <a:defRPr sz="40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1124" y="7343143"/>
            <a:ext cx="5323523" cy="2400299"/>
          </a:xfrm>
        </p:spPr>
        <p:txBody>
          <a:bodyPr/>
          <a:lstStyle>
            <a:lvl1pPr marL="0" indent="0">
              <a:buNone/>
              <a:defRPr sz="1620">
                <a:solidFill>
                  <a:schemeClr val="tx1">
                    <a:tint val="82000"/>
                  </a:schemeClr>
                </a:solidFill>
              </a:defRPr>
            </a:lvl1pPr>
            <a:lvl2pPr marL="30861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2pPr>
            <a:lvl3pPr marL="617220" indent="0">
              <a:buNone/>
              <a:defRPr sz="1215">
                <a:solidFill>
                  <a:schemeClr val="tx1">
                    <a:tint val="82000"/>
                  </a:schemeClr>
                </a:solidFill>
              </a:defRPr>
            </a:lvl3pPr>
            <a:lvl4pPr marL="92583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4pPr>
            <a:lvl5pPr marL="123444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5pPr>
            <a:lvl6pPr marL="154305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6pPr>
            <a:lvl7pPr marL="185166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7pPr>
            <a:lvl8pPr marL="216027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8pPr>
            <a:lvl9pPr marL="2468880" indent="0">
              <a:buNone/>
              <a:defRPr sz="10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51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4339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24676" y="2921000"/>
            <a:ext cx="2623185" cy="69621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274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2" y="584202"/>
            <a:ext cx="5323523" cy="212090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5143" y="2689861"/>
            <a:ext cx="2611130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5143" y="4008120"/>
            <a:ext cx="2611130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124677" y="2689861"/>
            <a:ext cx="2623989" cy="1318259"/>
          </a:xfrm>
        </p:spPr>
        <p:txBody>
          <a:bodyPr anchor="b"/>
          <a:lstStyle>
            <a:lvl1pPr marL="0" indent="0">
              <a:buNone/>
              <a:defRPr sz="1620" b="1"/>
            </a:lvl1pPr>
            <a:lvl2pPr marL="308610" indent="0">
              <a:buNone/>
              <a:defRPr sz="1350" b="1"/>
            </a:lvl2pPr>
            <a:lvl3pPr marL="617220" indent="0">
              <a:buNone/>
              <a:defRPr sz="1215" b="1"/>
            </a:lvl3pPr>
            <a:lvl4pPr marL="925830" indent="0">
              <a:buNone/>
              <a:defRPr sz="1080" b="1"/>
            </a:lvl4pPr>
            <a:lvl5pPr marL="1234440" indent="0">
              <a:buNone/>
              <a:defRPr sz="1080" b="1"/>
            </a:lvl5pPr>
            <a:lvl6pPr marL="1543050" indent="0">
              <a:buNone/>
              <a:defRPr sz="1080" b="1"/>
            </a:lvl6pPr>
            <a:lvl7pPr marL="1851660" indent="0">
              <a:buNone/>
              <a:defRPr sz="1080" b="1"/>
            </a:lvl7pPr>
            <a:lvl8pPr marL="2160270" indent="0">
              <a:buNone/>
              <a:defRPr sz="1080" b="1"/>
            </a:lvl8pPr>
            <a:lvl9pPr marL="2468880" indent="0">
              <a:buNone/>
              <a:defRPr sz="108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124677" y="4008120"/>
            <a:ext cx="2623989" cy="58953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31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6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32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3989" y="1579882"/>
            <a:ext cx="3124676" cy="7797800"/>
          </a:xfrm>
        </p:spPr>
        <p:txBody>
          <a:bodyPr/>
          <a:lstStyle>
            <a:lvl1pPr>
              <a:defRPr sz="2160"/>
            </a:lvl1pPr>
            <a:lvl2pPr>
              <a:defRPr sz="1890"/>
            </a:lvl2pPr>
            <a:lvl3pPr>
              <a:defRPr sz="162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162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143" y="731520"/>
            <a:ext cx="1990695" cy="2560320"/>
          </a:xfrm>
        </p:spPr>
        <p:txBody>
          <a:bodyPr anchor="b"/>
          <a:lstStyle>
            <a:lvl1pPr>
              <a:defRPr sz="21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23989" y="1579882"/>
            <a:ext cx="3124676" cy="7797800"/>
          </a:xfrm>
        </p:spPr>
        <p:txBody>
          <a:bodyPr anchor="t"/>
          <a:lstStyle>
            <a:lvl1pPr marL="0" indent="0">
              <a:buNone/>
              <a:defRPr sz="2160"/>
            </a:lvl1pPr>
            <a:lvl2pPr marL="308610" indent="0">
              <a:buNone/>
              <a:defRPr sz="1890"/>
            </a:lvl2pPr>
            <a:lvl3pPr marL="617220" indent="0">
              <a:buNone/>
              <a:defRPr sz="1620"/>
            </a:lvl3pPr>
            <a:lvl4pPr marL="925830" indent="0">
              <a:buNone/>
              <a:defRPr sz="1350"/>
            </a:lvl4pPr>
            <a:lvl5pPr marL="1234440" indent="0">
              <a:buNone/>
              <a:defRPr sz="1350"/>
            </a:lvl5pPr>
            <a:lvl6pPr marL="1543050" indent="0">
              <a:buNone/>
              <a:defRPr sz="1350"/>
            </a:lvl6pPr>
            <a:lvl7pPr marL="1851660" indent="0">
              <a:buNone/>
              <a:defRPr sz="1350"/>
            </a:lvl7pPr>
            <a:lvl8pPr marL="2160270" indent="0">
              <a:buNone/>
              <a:defRPr sz="1350"/>
            </a:lvl8pPr>
            <a:lvl9pPr marL="2468880" indent="0">
              <a:buNone/>
              <a:defRPr sz="13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25143" y="3291840"/>
            <a:ext cx="1990695" cy="6098541"/>
          </a:xfrm>
        </p:spPr>
        <p:txBody>
          <a:bodyPr/>
          <a:lstStyle>
            <a:lvl1pPr marL="0" indent="0">
              <a:buNone/>
              <a:defRPr sz="1080"/>
            </a:lvl1pPr>
            <a:lvl2pPr marL="308610" indent="0">
              <a:buNone/>
              <a:defRPr sz="945"/>
            </a:lvl2pPr>
            <a:lvl3pPr marL="617220" indent="0">
              <a:buNone/>
              <a:defRPr sz="810"/>
            </a:lvl3pPr>
            <a:lvl4pPr marL="925830" indent="0">
              <a:buNone/>
              <a:defRPr sz="675"/>
            </a:lvl4pPr>
            <a:lvl5pPr marL="1234440" indent="0">
              <a:buNone/>
              <a:defRPr sz="675"/>
            </a:lvl5pPr>
            <a:lvl6pPr marL="1543050" indent="0">
              <a:buNone/>
              <a:defRPr sz="675"/>
            </a:lvl6pPr>
            <a:lvl7pPr marL="1851660" indent="0">
              <a:buNone/>
              <a:defRPr sz="675"/>
            </a:lvl7pPr>
            <a:lvl8pPr marL="2160270" indent="0">
              <a:buNone/>
              <a:defRPr sz="675"/>
            </a:lvl8pPr>
            <a:lvl9pPr marL="246888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431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4339" y="584202"/>
            <a:ext cx="5323523" cy="21209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4339" y="2921000"/>
            <a:ext cx="5323523" cy="69621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24339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E52EF5F-DF48-AC47-A695-357D31EAF7BB}" type="datetimeFigureOut">
              <a:rPr lang="en-US" smtClean="0"/>
              <a:t>2/5/25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44541" y="10170162"/>
            <a:ext cx="2083118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59116" y="10170162"/>
            <a:ext cx="1388745" cy="584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42FCE0-93E0-8B41-B9C7-824743206B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614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17220" rtl="0" eaLnBrk="1" latinLnBrk="0" hangingPunct="1">
        <a:lnSpc>
          <a:spcPct val="90000"/>
        </a:lnSpc>
        <a:spcBef>
          <a:spcPct val="0"/>
        </a:spcBef>
        <a:buNone/>
        <a:defRPr sz="29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" indent="-154305" algn="l" defTabSz="617220" rtl="0" eaLnBrk="1" latinLnBrk="0" hangingPunct="1">
        <a:lnSpc>
          <a:spcPct val="90000"/>
        </a:lnSpc>
        <a:spcBef>
          <a:spcPts val="67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6291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6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38874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69735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200596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31457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623185" indent="-154305" algn="l" defTabSz="617220" rtl="0" eaLnBrk="1" latinLnBrk="0" hangingPunct="1">
        <a:lnSpc>
          <a:spcPct val="90000"/>
        </a:lnSpc>
        <a:spcBef>
          <a:spcPts val="338"/>
        </a:spcBef>
        <a:buFont typeface="Arial" panose="020B0604020202020204" pitchFamily="34" charset="0"/>
        <a:buChar char="•"/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1pPr>
      <a:lvl2pPr marL="30861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2pPr>
      <a:lvl3pPr marL="61722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3pPr>
      <a:lvl4pPr marL="92583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5pPr>
      <a:lvl6pPr marL="154305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6pPr>
      <a:lvl7pPr marL="185166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7pPr>
      <a:lvl8pPr marL="216027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algn="l" defTabSz="617220" rtl="0" eaLnBrk="1" latinLnBrk="0" hangingPunct="1">
        <a:defRPr sz="1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2B44E9-7850-D164-7F89-00069E8BC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riding a bike&#10;&#10;Description automatically generated">
            <a:extLst>
              <a:ext uri="{FF2B5EF4-FFF2-40B4-BE49-F238E27FC236}">
                <a16:creationId xmlns:a16="http://schemas.microsoft.com/office/drawing/2014/main" id="{4B8CAEAF-EB51-F941-B045-FAA1671033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4F70BFB-E1BF-E3D6-B32A-56AA92CD59C6}"/>
              </a:ext>
            </a:extLst>
          </p:cNvPr>
          <p:cNvSpPr txBox="1"/>
          <p:nvPr/>
        </p:nvSpPr>
        <p:spPr>
          <a:xfrm>
            <a:off x="1236876" y="9322905"/>
            <a:ext cx="369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535189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D1B3F-2A3F-3E74-BE5E-5802D53969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erson wearing a helmet and cycling&#10;&#10;Description automatically generated">
            <a:extLst>
              <a:ext uri="{FF2B5EF4-FFF2-40B4-BE49-F238E27FC236}">
                <a16:creationId xmlns:a16="http://schemas.microsoft.com/office/drawing/2014/main" id="{E7011E23-D9A1-74AF-72E9-160C15A1AA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8255C9-2588-CD70-4FED-00C9B92C4715}"/>
              </a:ext>
            </a:extLst>
          </p:cNvPr>
          <p:cNvSpPr txBox="1"/>
          <p:nvPr/>
        </p:nvSpPr>
        <p:spPr>
          <a:xfrm>
            <a:off x="1236876" y="9322905"/>
            <a:ext cx="369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3077691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56E27-48F0-193F-126B-CC18231563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group of people riding bikes&#10;&#10;Description automatically generated">
            <a:extLst>
              <a:ext uri="{FF2B5EF4-FFF2-40B4-BE49-F238E27FC236}">
                <a16:creationId xmlns:a16="http://schemas.microsoft.com/office/drawing/2014/main" id="{03800168-7D56-C306-419C-E316D52813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3A6BDFD-FD3D-1F18-78EE-0E735F0609C2}"/>
              </a:ext>
            </a:extLst>
          </p:cNvPr>
          <p:cNvSpPr txBox="1"/>
          <p:nvPr/>
        </p:nvSpPr>
        <p:spPr>
          <a:xfrm>
            <a:off x="1236876" y="9322905"/>
            <a:ext cx="369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2801759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D7C2E3-F339-BE7B-482A-6BD1E13C4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riding bikes&#10;&#10;Description automatically generated">
            <a:extLst>
              <a:ext uri="{FF2B5EF4-FFF2-40B4-BE49-F238E27FC236}">
                <a16:creationId xmlns:a16="http://schemas.microsoft.com/office/drawing/2014/main" id="{A741CEA0-7311-CF1A-2956-029DF4330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172200" cy="109728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8A597B-2912-1F99-5296-5DBE13EE1A27}"/>
              </a:ext>
            </a:extLst>
          </p:cNvPr>
          <p:cNvSpPr txBox="1"/>
          <p:nvPr/>
        </p:nvSpPr>
        <p:spPr>
          <a:xfrm>
            <a:off x="1236876" y="9322905"/>
            <a:ext cx="3698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042B46"/>
                </a:solidFill>
                <a:latin typeface="Arial Black" panose="020B0604020202020204" pitchFamily="34" charset="0"/>
                <a:cs typeface="Arial Black" panose="020B0604020202020204" pitchFamily="34" charset="0"/>
              </a:rPr>
              <a:t>TYPE CODE HERE</a:t>
            </a:r>
          </a:p>
        </p:txBody>
      </p:sp>
    </p:spTree>
    <p:extLst>
      <p:ext uri="{BB962C8B-B14F-4D97-AF65-F5344CB8AC3E}">
        <p14:creationId xmlns:p14="http://schemas.microsoft.com/office/powerpoint/2010/main" val="13152594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9E4F2488BC90498286CA28DE8639C8" ma:contentTypeVersion="15" ma:contentTypeDescription="Create a new document." ma:contentTypeScope="" ma:versionID="88ae2835c1d728604b03a26f163f0915">
  <xsd:schema xmlns:xsd="http://www.w3.org/2001/XMLSchema" xmlns:xs="http://www.w3.org/2001/XMLSchema" xmlns:p="http://schemas.microsoft.com/office/2006/metadata/properties" xmlns:ns2="2aba78be-8aab-4312-a79a-c7ce9097bb7c" xmlns:ns3="e2ef0b98-d825-402f-a3fe-4d0b8b921c96" targetNamespace="http://schemas.microsoft.com/office/2006/metadata/properties" ma:root="true" ma:fieldsID="a9622bd75dcfca9c0255d4035c7d456b" ns2:_="" ns3:_="">
    <xsd:import namespace="2aba78be-8aab-4312-a79a-c7ce9097bb7c"/>
    <xsd:import namespace="e2ef0b98-d825-402f-a3fe-4d0b8b921c9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ba78be-8aab-4312-a79a-c7ce9097bb7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4e98db9-b04d-46f9-a042-860f26b969b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ef0b98-d825-402f-a3fe-4d0b8b921c96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699d1f86-e0d4-433c-8b97-fada581f104d}" ma:internalName="TaxCatchAll" ma:showField="CatchAllData" ma:web="e2ef0b98-d825-402f-a3fe-4d0b8b921c9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aba78be-8aab-4312-a79a-c7ce9097bb7c">
      <Terms xmlns="http://schemas.microsoft.com/office/infopath/2007/PartnerControls"/>
    </lcf76f155ced4ddcb4097134ff3c332f>
    <TaxCatchAll xmlns="e2ef0b98-d825-402f-a3fe-4d0b8b921c96" xsi:nil="true"/>
  </documentManagement>
</p:properties>
</file>

<file path=customXml/itemProps1.xml><?xml version="1.0" encoding="utf-8"?>
<ds:datastoreItem xmlns:ds="http://schemas.openxmlformats.org/officeDocument/2006/customXml" ds:itemID="{69B06862-3B53-489D-8AA9-3CE088A14DAD}"/>
</file>

<file path=customXml/itemProps2.xml><?xml version="1.0" encoding="utf-8"?>
<ds:datastoreItem xmlns:ds="http://schemas.openxmlformats.org/officeDocument/2006/customXml" ds:itemID="{486F96C5-80E7-445F-9D75-739A9184221E}"/>
</file>

<file path=customXml/itemProps3.xml><?xml version="1.0" encoding="utf-8"?>
<ds:datastoreItem xmlns:ds="http://schemas.openxmlformats.org/officeDocument/2006/customXml" ds:itemID="{D02EEB6E-BA61-4BAC-8170-B697F4FC38B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12</Words>
  <Application>Microsoft Macintosh PowerPoint</Application>
  <PresentationFormat>Custom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DC Bike Ride</dc:creator>
  <cp:lastModifiedBy>DC Bike Ride</cp:lastModifiedBy>
  <cp:revision>4</cp:revision>
  <dcterms:created xsi:type="dcterms:W3CDTF">2025-01-22T21:11:42Z</dcterms:created>
  <dcterms:modified xsi:type="dcterms:W3CDTF">2025-02-05T18:53:33Z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0x010100259E4F2488BC90498286CA28DE8639C8</vt:lpwstr>
  </property>
</Properties>
</file>