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  <p:sldId id="259" r:id="rId3"/>
    <p:sldId id="260" r:id="rId4"/>
  </p:sldIdLst>
  <p:sldSz cx="12344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2B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4"/>
  </p:normalViewPr>
  <p:slideViewPr>
    <p:cSldViewPr snapToGrid="0">
      <p:cViewPr varScale="1">
        <p:scale>
          <a:sx n="85" d="100"/>
          <a:sy n="85" d="100"/>
        </p:scale>
        <p:origin x="15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5830" y="1346836"/>
            <a:ext cx="1049274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4322446"/>
            <a:ext cx="92583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C00-55B6-5843-AAED-4857034C0DD4}" type="datetimeFigureOut">
              <a:rPr lang="en-US" smtClean="0"/>
              <a:t>2/5/25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14E5-E513-EF4F-9556-01E3D79AC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727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C00-55B6-5843-AAED-4857034C0DD4}" type="datetimeFigureOut">
              <a:rPr lang="en-US" smtClean="0"/>
              <a:t>2/5/25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14E5-E513-EF4F-9556-01E3D79AC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467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3962" y="438150"/>
            <a:ext cx="2661761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8678" y="438150"/>
            <a:ext cx="7830979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C00-55B6-5843-AAED-4857034C0DD4}" type="datetimeFigureOut">
              <a:rPr lang="en-US" smtClean="0"/>
              <a:t>2/5/25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14E5-E513-EF4F-9556-01E3D79AC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035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C00-55B6-5843-AAED-4857034C0DD4}" type="datetimeFigureOut">
              <a:rPr lang="en-US" smtClean="0"/>
              <a:t>2/5/25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14E5-E513-EF4F-9556-01E3D79AC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891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249" y="2051688"/>
            <a:ext cx="10647045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2249" y="5507358"/>
            <a:ext cx="10647045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82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82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82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82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82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82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82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C00-55B6-5843-AAED-4857034C0DD4}" type="datetimeFigureOut">
              <a:rPr lang="en-US" smtClean="0"/>
              <a:t>2/5/25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14E5-E513-EF4F-9556-01E3D79AC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645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8678" y="2190750"/>
            <a:ext cx="524637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9353" y="2190750"/>
            <a:ext cx="524637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C00-55B6-5843-AAED-4857034C0DD4}" type="datetimeFigureOut">
              <a:rPr lang="en-US" smtClean="0"/>
              <a:t>2/5/25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14E5-E513-EF4F-9556-01E3D79AC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976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285" y="438152"/>
            <a:ext cx="10647045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0287" y="2017396"/>
            <a:ext cx="5222259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0287" y="3006090"/>
            <a:ext cx="5222259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353" y="2017396"/>
            <a:ext cx="5247978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353" y="3006090"/>
            <a:ext cx="5247978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C00-55B6-5843-AAED-4857034C0DD4}" type="datetimeFigureOut">
              <a:rPr lang="en-US" smtClean="0"/>
              <a:t>2/5/25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14E5-E513-EF4F-9556-01E3D79AC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121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C00-55B6-5843-AAED-4857034C0DD4}" type="datetimeFigureOut">
              <a:rPr lang="en-US" smtClean="0"/>
              <a:t>2/5/25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14E5-E513-EF4F-9556-01E3D79AC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870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C00-55B6-5843-AAED-4857034C0DD4}" type="datetimeFigureOut">
              <a:rPr lang="en-US" smtClean="0"/>
              <a:t>2/5/25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14E5-E513-EF4F-9556-01E3D79AC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047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286" y="548640"/>
            <a:ext cx="3981390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47978" y="1184912"/>
            <a:ext cx="6249353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286" y="2468880"/>
            <a:ext cx="3981390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C00-55B6-5843-AAED-4857034C0DD4}" type="datetimeFigureOut">
              <a:rPr lang="en-US" smtClean="0"/>
              <a:t>2/5/25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14E5-E513-EF4F-9556-01E3D79AC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096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286" y="548640"/>
            <a:ext cx="3981390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47978" y="1184912"/>
            <a:ext cx="6249353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286" y="2468880"/>
            <a:ext cx="3981390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83C00-55B6-5843-AAED-4857034C0DD4}" type="datetimeFigureOut">
              <a:rPr lang="en-US" smtClean="0"/>
              <a:t>2/5/25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14E5-E513-EF4F-9556-01E3D79AC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378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8678" y="438152"/>
            <a:ext cx="10647045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8678" y="2190750"/>
            <a:ext cx="10647045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8677" y="7627622"/>
            <a:ext cx="277749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6483C00-55B6-5843-AAED-4857034C0DD4}" type="datetimeFigureOut">
              <a:rPr lang="en-US" smtClean="0"/>
              <a:t>2/5/25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89083" y="7627622"/>
            <a:ext cx="4166235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18233" y="7627622"/>
            <a:ext cx="277749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9DF14E5-E513-EF4F-9556-01E3D79AC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508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riding bicycles&#10;&#10;Description automatically generated">
            <a:extLst>
              <a:ext uri="{FF2B5EF4-FFF2-40B4-BE49-F238E27FC236}">
                <a16:creationId xmlns:a16="http://schemas.microsoft.com/office/drawing/2014/main" id="{9E2393E9-FBB6-C825-7041-C15DC90274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344400" cy="8229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CFBBBDD-98C4-BCAC-C27C-CE45D7CA6B05}"/>
              </a:ext>
            </a:extLst>
          </p:cNvPr>
          <p:cNvSpPr txBox="1"/>
          <p:nvPr/>
        </p:nvSpPr>
        <p:spPr>
          <a:xfrm>
            <a:off x="8662760" y="7523309"/>
            <a:ext cx="31852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spc="-150" dirty="0">
                <a:solidFill>
                  <a:srgbClr val="042B46"/>
                </a:solidFill>
                <a:latin typeface="Aptos Narrow" panose="020B0004020202020204" pitchFamily="34" charset="0"/>
                <a:cs typeface="Arial Narrow" panose="020B0604020202020204" pitchFamily="34" charset="0"/>
              </a:rPr>
              <a:t>TYPE CODE HERE</a:t>
            </a:r>
          </a:p>
        </p:txBody>
      </p:sp>
    </p:spTree>
    <p:extLst>
      <p:ext uri="{BB962C8B-B14F-4D97-AF65-F5344CB8AC3E}">
        <p14:creationId xmlns:p14="http://schemas.microsoft.com/office/powerpoint/2010/main" val="3131726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4DFA41-7D4E-8E1E-881D-F6D6CF4DEB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oup of people riding bicycles&#10;&#10;Description automatically generated">
            <a:extLst>
              <a:ext uri="{FF2B5EF4-FFF2-40B4-BE49-F238E27FC236}">
                <a16:creationId xmlns:a16="http://schemas.microsoft.com/office/drawing/2014/main" id="{7D99D16E-D4DD-1B3F-20AF-2F2B7B80B7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344400" cy="8229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64027DF-2E49-36CD-7537-A71DA3713E33}"/>
              </a:ext>
            </a:extLst>
          </p:cNvPr>
          <p:cNvSpPr txBox="1"/>
          <p:nvPr/>
        </p:nvSpPr>
        <p:spPr>
          <a:xfrm>
            <a:off x="8662760" y="7523309"/>
            <a:ext cx="31852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spc="-150" dirty="0">
                <a:solidFill>
                  <a:srgbClr val="042B46"/>
                </a:solidFill>
                <a:latin typeface="Aptos Narrow" panose="020B0004020202020204" pitchFamily="34" charset="0"/>
                <a:cs typeface="Arial Narrow" panose="020B0604020202020204" pitchFamily="34" charset="0"/>
              </a:rPr>
              <a:t>TYPE CODE HERE</a:t>
            </a:r>
          </a:p>
        </p:txBody>
      </p:sp>
    </p:spTree>
    <p:extLst>
      <p:ext uri="{BB962C8B-B14F-4D97-AF65-F5344CB8AC3E}">
        <p14:creationId xmlns:p14="http://schemas.microsoft.com/office/powerpoint/2010/main" val="4172401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894A24-EDAF-285D-BCEB-B9F73BB09C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riding bicycles&#10;&#10;Description automatically generated">
            <a:extLst>
              <a:ext uri="{FF2B5EF4-FFF2-40B4-BE49-F238E27FC236}">
                <a16:creationId xmlns:a16="http://schemas.microsoft.com/office/drawing/2014/main" id="{9568428B-5E1E-6384-4D22-05A6AF1D30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344400" cy="8229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AF33220-D37F-95F0-1355-D315DDEA9CA3}"/>
              </a:ext>
            </a:extLst>
          </p:cNvPr>
          <p:cNvSpPr txBox="1"/>
          <p:nvPr/>
        </p:nvSpPr>
        <p:spPr>
          <a:xfrm>
            <a:off x="8662760" y="7553289"/>
            <a:ext cx="31852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spc="-150" dirty="0">
                <a:solidFill>
                  <a:srgbClr val="042B46"/>
                </a:solidFill>
                <a:latin typeface="Aptos Narrow" panose="020B0004020202020204" pitchFamily="34" charset="0"/>
                <a:cs typeface="Arial Narrow" panose="020B0604020202020204" pitchFamily="34" charset="0"/>
              </a:rPr>
              <a:t>TYPE CODE HERE</a:t>
            </a:r>
          </a:p>
        </p:txBody>
      </p:sp>
    </p:spTree>
    <p:extLst>
      <p:ext uri="{BB962C8B-B14F-4D97-AF65-F5344CB8AC3E}">
        <p14:creationId xmlns:p14="http://schemas.microsoft.com/office/powerpoint/2010/main" val="25917557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59E4F2488BC90498286CA28DE8639C8" ma:contentTypeVersion="15" ma:contentTypeDescription="Create a new document." ma:contentTypeScope="" ma:versionID="88ae2835c1d728604b03a26f163f0915">
  <xsd:schema xmlns:xsd="http://www.w3.org/2001/XMLSchema" xmlns:xs="http://www.w3.org/2001/XMLSchema" xmlns:p="http://schemas.microsoft.com/office/2006/metadata/properties" xmlns:ns2="2aba78be-8aab-4312-a79a-c7ce9097bb7c" xmlns:ns3="e2ef0b98-d825-402f-a3fe-4d0b8b921c96" targetNamespace="http://schemas.microsoft.com/office/2006/metadata/properties" ma:root="true" ma:fieldsID="a9622bd75dcfca9c0255d4035c7d456b" ns2:_="" ns3:_="">
    <xsd:import namespace="2aba78be-8aab-4312-a79a-c7ce9097bb7c"/>
    <xsd:import namespace="e2ef0b98-d825-402f-a3fe-4d0b8b921c9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ba78be-8aab-4312-a79a-c7ce9097bb7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24e98db9-b04d-46f9-a042-860f26b969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f0b98-d825-402f-a3fe-4d0b8b921c96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699d1f86-e0d4-433c-8b97-fada581f104d}" ma:internalName="TaxCatchAll" ma:showField="CatchAllData" ma:web="e2ef0b98-d825-402f-a3fe-4d0b8b921c9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aba78be-8aab-4312-a79a-c7ce9097bb7c">
      <Terms xmlns="http://schemas.microsoft.com/office/infopath/2007/PartnerControls"/>
    </lcf76f155ced4ddcb4097134ff3c332f>
    <TaxCatchAll xmlns="e2ef0b98-d825-402f-a3fe-4d0b8b921c96" xsi:nil="true"/>
  </documentManagement>
</p:properties>
</file>

<file path=customXml/itemProps1.xml><?xml version="1.0" encoding="utf-8"?>
<ds:datastoreItem xmlns:ds="http://schemas.openxmlformats.org/officeDocument/2006/customXml" ds:itemID="{1C294B03-A2E1-4296-B32C-C2285849E310}"/>
</file>

<file path=customXml/itemProps2.xml><?xml version="1.0" encoding="utf-8"?>
<ds:datastoreItem xmlns:ds="http://schemas.openxmlformats.org/officeDocument/2006/customXml" ds:itemID="{6C299CC9-8367-4DFC-B490-3994D5C1D9F5}"/>
</file>

<file path=customXml/itemProps3.xml><?xml version="1.0" encoding="utf-8"?>
<ds:datastoreItem xmlns:ds="http://schemas.openxmlformats.org/officeDocument/2006/customXml" ds:itemID="{23B11A2F-9B9F-4C3C-ACC5-8BADBF01D99C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9</Words>
  <Application>Microsoft Macintosh PowerPoint</Application>
  <PresentationFormat>Custom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Aptos Narrow</vt:lpstr>
      <vt:lpstr>Arial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DC Bike Ride</dc:creator>
  <cp:lastModifiedBy>DC Bike Ride</cp:lastModifiedBy>
  <cp:revision>2</cp:revision>
  <dcterms:created xsi:type="dcterms:W3CDTF">2025-01-24T15:25:21Z</dcterms:created>
  <dcterms:modified xsi:type="dcterms:W3CDTF">2025-02-05T19:08:22Z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0x010100259E4F2488BC90498286CA28DE8639C8</vt:lpwstr>
  </property>
</Properties>
</file>