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344400" cy="15435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B46"/>
    <a:srgbClr val="CC0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>
      <p:cViewPr varScale="1">
        <p:scale>
          <a:sx n="45" d="100"/>
          <a:sy n="45" d="100"/>
        </p:scale>
        <p:origin x="31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2526096"/>
            <a:ext cx="10492740" cy="5373758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8107087"/>
            <a:ext cx="9258300" cy="3726614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6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821785"/>
            <a:ext cx="2661761" cy="1308067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821785"/>
            <a:ext cx="7830979" cy="1308067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9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0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3848101"/>
            <a:ext cx="10647045" cy="6420640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10329482"/>
            <a:ext cx="10647045" cy="3376463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>
                    <a:tint val="82000"/>
                  </a:schemeClr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82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1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4108924"/>
            <a:ext cx="5246370" cy="97935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1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821788"/>
            <a:ext cx="10647045" cy="29834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3783784"/>
            <a:ext cx="5222259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5638159"/>
            <a:ext cx="5222259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3783784"/>
            <a:ext cx="5247978" cy="1854374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5638159"/>
            <a:ext cx="5247978" cy="8292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5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2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2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2222395"/>
            <a:ext cx="6249353" cy="10969041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7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1029018"/>
            <a:ext cx="3981390" cy="3601561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2222395"/>
            <a:ext cx="6249353" cy="10969041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4630579"/>
            <a:ext cx="3981390" cy="8578720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821788"/>
            <a:ext cx="10647045" cy="2983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4108924"/>
            <a:ext cx="10647045" cy="9793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AC257B-677B-744C-8C9F-41123C99EE87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14306205"/>
            <a:ext cx="4166235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14306205"/>
            <a:ext cx="2777490" cy="8217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4AB5A7-137F-304C-8FB3-37CF99087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4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riding bicycles&#10;&#10;Description automatically generated">
            <a:extLst>
              <a:ext uri="{FF2B5EF4-FFF2-40B4-BE49-F238E27FC236}">
                <a16:creationId xmlns:a16="http://schemas.microsoft.com/office/drawing/2014/main" id="{4BC36CE4-07BE-FA80-16E7-9BBA026E1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1"/>
            <a:ext cx="12344400" cy="15430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8A1B23-16B7-C74F-B2BE-DAB11E31A17B}"/>
              </a:ext>
            </a:extLst>
          </p:cNvPr>
          <p:cNvSpPr txBox="1"/>
          <p:nvPr/>
        </p:nvSpPr>
        <p:spPr>
          <a:xfrm>
            <a:off x="8693209" y="14624842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715888-9FA9-8EE2-6B3D-6E2C3280D9EC}"/>
              </a:ext>
            </a:extLst>
          </p:cNvPr>
          <p:cNvSpPr txBox="1"/>
          <p:nvPr/>
        </p:nvSpPr>
        <p:spPr>
          <a:xfrm>
            <a:off x="7788334" y="8319292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3357904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5" ma:contentTypeDescription="Create a new document." ma:contentTypeScope="" ma:versionID="88ae2835c1d728604b03a26f163f0915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a9622bd75dcfca9c0255d4035c7d456b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E5F340E6-2A1C-444C-BDCC-5069BDD3FF0A}"/>
</file>

<file path=customXml/itemProps2.xml><?xml version="1.0" encoding="utf-8"?>
<ds:datastoreItem xmlns:ds="http://schemas.openxmlformats.org/officeDocument/2006/customXml" ds:itemID="{D1B7A9CA-28EE-4223-AA41-E520A504224E}"/>
</file>

<file path=customXml/itemProps3.xml><?xml version="1.0" encoding="utf-8"?>
<ds:datastoreItem xmlns:ds="http://schemas.openxmlformats.org/officeDocument/2006/customXml" ds:itemID="{D5E930C3-5D52-4605-AC37-5ABDA633B10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Aptos Narrow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2</cp:revision>
  <dcterms:created xsi:type="dcterms:W3CDTF">2025-01-24T15:28:44Z</dcterms:created>
  <dcterms:modified xsi:type="dcterms:W3CDTF">2025-02-05T19:06:32Z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